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3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8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85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35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6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0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32000">
              <a:schemeClr val="tx2">
                <a:lumMod val="25000"/>
              </a:schemeClr>
            </a:gs>
            <a:gs pos="14000">
              <a:srgbClr val="3D3D3D"/>
            </a:gs>
            <a:gs pos="63000">
              <a:schemeClr val="bg2">
                <a:lumMod val="75000"/>
              </a:schemeClr>
            </a:gs>
            <a:gs pos="79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11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90" y="296605"/>
            <a:ext cx="5993552" cy="399765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43550">
                <a:srgbClr val="3D3D3D"/>
              </a:gs>
              <a:gs pos="74000">
                <a:schemeClr val="bg2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" y="3078474"/>
            <a:ext cx="6201721" cy="34859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3693127" y="444657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			      </a:t>
            </a:r>
            <a:r>
              <a:rPr lang="en-US" sz="3600" dirty="0" smtClean="0">
                <a:solidFill>
                  <a:schemeClr val="accent4"/>
                </a:solidFill>
              </a:rPr>
              <a:t>Mc </a:t>
            </a:r>
            <a:r>
              <a:rPr lang="en-US" sz="3600" dirty="0" err="1" smtClean="0">
                <a:solidFill>
                  <a:schemeClr val="accent4"/>
                </a:solidFill>
              </a:rPr>
              <a:t>Donalds</a:t>
            </a:r>
            <a:r>
              <a:rPr lang="en-US" sz="3600" dirty="0" smtClean="0">
                <a:solidFill>
                  <a:schemeClr val="accent4"/>
                </a:solidFill>
              </a:rPr>
              <a:t> 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145194" y="4923692"/>
            <a:ext cx="320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9900"/>
                </a:solidFill>
              </a:rPr>
              <a:t>De </a:t>
            </a:r>
            <a:r>
              <a:rPr lang="en-US" sz="4000" dirty="0" err="1" smtClean="0">
                <a:solidFill>
                  <a:srgbClr val="CC9900"/>
                </a:solidFill>
              </a:rPr>
              <a:t>Librije</a:t>
            </a:r>
            <a:r>
              <a:rPr lang="en-US" sz="4000" dirty="0" smtClean="0">
                <a:solidFill>
                  <a:srgbClr val="CC9900"/>
                </a:solidFill>
              </a:rPr>
              <a:t> </a:t>
            </a:r>
            <a:endParaRPr lang="nl-NL" sz="40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Personeel</a:t>
            </a:r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Relatief</a:t>
            </a:r>
            <a:r>
              <a:rPr lang="en-US" sz="2400" dirty="0" smtClean="0"/>
              <a:t> </a:t>
            </a:r>
            <a:r>
              <a:rPr lang="en-US" sz="2400" dirty="0" err="1" smtClean="0"/>
              <a:t>v</a:t>
            </a:r>
            <a:r>
              <a:rPr lang="en-US" sz="2400" dirty="0" err="1" smtClean="0"/>
              <a:t>eel</a:t>
            </a:r>
            <a:r>
              <a:rPr lang="en-US" sz="2400" dirty="0" smtClean="0"/>
              <a:t> </a:t>
            </a:r>
            <a:r>
              <a:rPr lang="en-US" sz="2400" dirty="0" err="1" smtClean="0"/>
              <a:t>personeelop</a:t>
            </a:r>
            <a:r>
              <a:rPr lang="en-US" sz="2400" dirty="0" smtClean="0"/>
              <a:t> </a:t>
            </a:r>
            <a:r>
              <a:rPr lang="en-US" sz="2400" dirty="0" err="1" smtClean="0"/>
              <a:t>verschilende</a:t>
            </a:r>
            <a:r>
              <a:rPr lang="en-US" sz="2400" dirty="0" smtClean="0"/>
              <a:t> ‘stations’ Mc Drive, </a:t>
            </a:r>
            <a:r>
              <a:rPr lang="en-US" sz="2400" dirty="0" err="1" smtClean="0"/>
              <a:t>keuken</a:t>
            </a:r>
            <a:r>
              <a:rPr lang="en-US" sz="2400" dirty="0" smtClean="0"/>
              <a:t>, </a:t>
            </a:r>
            <a:r>
              <a:rPr lang="en-US" sz="2400" dirty="0" err="1" smtClean="0"/>
              <a:t>balie</a:t>
            </a:r>
            <a:r>
              <a:rPr lang="en-US" sz="2400" dirty="0" smtClean="0"/>
              <a:t>, </a:t>
            </a:r>
            <a:r>
              <a:rPr lang="en-US" sz="2400" dirty="0" err="1" smtClean="0"/>
              <a:t>schoonmaak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Minimale</a:t>
            </a:r>
            <a:r>
              <a:rPr lang="en-US" sz="2400" dirty="0" smtClean="0"/>
              <a:t> </a:t>
            </a:r>
            <a:r>
              <a:rPr lang="en-US" sz="2400" dirty="0" err="1" smtClean="0"/>
              <a:t>opleiding</a:t>
            </a:r>
            <a:r>
              <a:rPr lang="en-US" sz="2400" dirty="0" smtClean="0"/>
              <a:t>.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zonder</a:t>
            </a:r>
            <a:r>
              <a:rPr lang="en-US" sz="2400" dirty="0" smtClean="0"/>
              <a:t> </a:t>
            </a:r>
            <a:r>
              <a:rPr lang="en-US" sz="2400" dirty="0" err="1" smtClean="0"/>
              <a:t>horeca</a:t>
            </a:r>
            <a:r>
              <a:rPr lang="en-US" sz="2400" dirty="0" smtClean="0"/>
              <a:t> </a:t>
            </a:r>
            <a:r>
              <a:rPr lang="en-US" sz="2400" dirty="0" err="1" smtClean="0"/>
              <a:t>opleiding</a:t>
            </a:r>
            <a:r>
              <a:rPr lang="en-US" sz="2400" dirty="0" smtClean="0"/>
              <a:t> of –</a:t>
            </a:r>
            <a:r>
              <a:rPr lang="en-US" sz="2400" dirty="0" err="1" smtClean="0"/>
              <a:t>ervaring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Beperkte</a:t>
            </a:r>
            <a:r>
              <a:rPr lang="en-US" sz="2400" dirty="0" smtClean="0"/>
              <a:t> </a:t>
            </a:r>
            <a:r>
              <a:rPr lang="en-US" sz="2400" dirty="0" err="1" smtClean="0"/>
              <a:t>verantwoordelijkheid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Minimale</a:t>
            </a:r>
            <a:r>
              <a:rPr lang="en-US" sz="2400" dirty="0" smtClean="0"/>
              <a:t> </a:t>
            </a:r>
            <a:r>
              <a:rPr lang="en-US" sz="2400" dirty="0" err="1" smtClean="0"/>
              <a:t>gastvrijheid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Lage</a:t>
            </a:r>
            <a:r>
              <a:rPr lang="en-US" sz="2400" dirty="0" smtClean="0"/>
              <a:t> </a:t>
            </a:r>
            <a:r>
              <a:rPr lang="en-US" sz="2400" dirty="0" err="1" smtClean="0"/>
              <a:t>servicegraad</a:t>
            </a:r>
            <a:endParaRPr lang="en-US" sz="2400" dirty="0" smtClean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488" y="3961506"/>
            <a:ext cx="3328912" cy="23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Promotie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Tv</a:t>
            </a:r>
            <a:endParaRPr lang="en-US" dirty="0" smtClean="0"/>
          </a:p>
          <a:p>
            <a:r>
              <a:rPr lang="en-US" dirty="0" err="1" smtClean="0"/>
              <a:t>Tijdschriften</a:t>
            </a:r>
            <a:endParaRPr lang="en-US" dirty="0" smtClean="0"/>
          </a:p>
          <a:p>
            <a:r>
              <a:rPr lang="en-US" dirty="0" err="1" smtClean="0"/>
              <a:t>Langs</a:t>
            </a:r>
            <a:r>
              <a:rPr lang="en-US" dirty="0" smtClean="0"/>
              <a:t> de </a:t>
            </a:r>
            <a:r>
              <a:rPr lang="en-US" dirty="0" err="1" smtClean="0"/>
              <a:t>weg</a:t>
            </a:r>
            <a:r>
              <a:rPr lang="en-US" dirty="0" smtClean="0"/>
              <a:t> (M)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acebook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pp </a:t>
            </a:r>
            <a:r>
              <a:rPr lang="en-US" dirty="0" smtClean="0"/>
              <a:t>met </a:t>
            </a:r>
            <a:r>
              <a:rPr lang="en-US" dirty="0" err="1" smtClean="0"/>
              <a:t>kortingen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ebsite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044" y="3768613"/>
            <a:ext cx="5176156" cy="240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947" y="611907"/>
            <a:ext cx="3882175" cy="21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Presentatie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Standaard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r>
              <a:rPr lang="en-US" dirty="0" err="1" smtClean="0"/>
              <a:t>wereldwijd</a:t>
            </a:r>
            <a:r>
              <a:rPr lang="en-US" dirty="0" smtClean="0"/>
              <a:t> (</a:t>
            </a:r>
            <a:r>
              <a:rPr lang="en-US" dirty="0" err="1" smtClean="0"/>
              <a:t>herkenbaarheid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Herkenbaarheid</a:t>
            </a:r>
            <a:r>
              <a:rPr lang="en-US" dirty="0" smtClean="0"/>
              <a:t> </a:t>
            </a:r>
            <a:r>
              <a:rPr lang="en-US" dirty="0" err="1" smtClean="0"/>
              <a:t>kleuren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endParaRPr lang="en-US" dirty="0" smtClean="0"/>
          </a:p>
          <a:p>
            <a:r>
              <a:rPr lang="en-US" dirty="0" err="1" smtClean="0"/>
              <a:t>Bedrijfskleding</a:t>
            </a:r>
            <a:endParaRPr lang="en-US" dirty="0" smtClean="0"/>
          </a:p>
          <a:p>
            <a:r>
              <a:rPr lang="en-US" dirty="0" err="1" smtClean="0"/>
              <a:t>Gerechten</a:t>
            </a:r>
            <a:r>
              <a:rPr lang="en-US" dirty="0" smtClean="0"/>
              <a:t> </a:t>
            </a:r>
            <a:r>
              <a:rPr lang="en-US" dirty="0" err="1" smtClean="0"/>
              <a:t>eenduidig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2443"/>
            <a:ext cx="4661656" cy="25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Prijs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prijzen</a:t>
            </a:r>
            <a:endParaRPr lang="en-US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48" y="3491345"/>
            <a:ext cx="6427898" cy="31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laats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L</a:t>
            </a:r>
            <a:r>
              <a:rPr lang="en-US" sz="2400" dirty="0" err="1" smtClean="0"/>
              <a:t>ibrije</a:t>
            </a:r>
            <a:r>
              <a:rPr lang="en-US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err="1" smtClean="0"/>
              <a:t>gevestigd</a:t>
            </a:r>
            <a:r>
              <a:rPr lang="en-US" sz="2400" dirty="0" smtClean="0"/>
              <a:t> in Zwolle </a:t>
            </a:r>
            <a:r>
              <a:rPr lang="en-US" sz="2400" dirty="0" err="1" smtClean="0"/>
              <a:t>a</a:t>
            </a:r>
            <a:r>
              <a:rPr lang="en-US" sz="2400" dirty="0" err="1" smtClean="0"/>
              <a:t>an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rand van de </a:t>
            </a:r>
            <a:r>
              <a:rPr lang="en-US" sz="2400" dirty="0" err="1" smtClean="0"/>
              <a:t>binnenstad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Het </a:t>
            </a:r>
            <a:r>
              <a:rPr lang="en-US" sz="2400" dirty="0" err="1" smtClean="0"/>
              <a:t>pand</a:t>
            </a:r>
            <a:r>
              <a:rPr lang="en-US" sz="2400" dirty="0" smtClean="0"/>
              <a:t> is </a:t>
            </a:r>
            <a:r>
              <a:rPr lang="en-US" sz="2400" dirty="0" err="1" smtClean="0"/>
              <a:t>statig</a:t>
            </a:r>
            <a:r>
              <a:rPr lang="en-US" sz="2400" dirty="0" smtClean="0"/>
              <a:t>, </a:t>
            </a:r>
            <a:r>
              <a:rPr lang="en-US" sz="2400" dirty="0" err="1" smtClean="0"/>
              <a:t>heeft</a:t>
            </a:r>
            <a:r>
              <a:rPr lang="en-US" sz="2400" dirty="0" smtClean="0"/>
              <a:t> allure met </a:t>
            </a:r>
            <a:r>
              <a:rPr lang="en-US" sz="2400" dirty="0" err="1" smtClean="0"/>
              <a:t>een</a:t>
            </a:r>
            <a:r>
              <a:rPr lang="en-US" sz="2400" dirty="0" smtClean="0"/>
              <a:t>                                                           </a:t>
            </a:r>
            <a:r>
              <a:rPr lang="en-US" sz="2400" dirty="0" err="1" smtClean="0"/>
              <a:t>aansprekende</a:t>
            </a:r>
            <a:r>
              <a:rPr lang="en-US" sz="2400" dirty="0" smtClean="0"/>
              <a:t> </a:t>
            </a:r>
            <a:r>
              <a:rPr lang="en-US" sz="2400" dirty="0" err="1" smtClean="0"/>
              <a:t>gescheidenis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  </a:t>
            </a:r>
            <a:r>
              <a:rPr lang="en-US" sz="2400" dirty="0" err="1" smtClean="0"/>
              <a:t>parkeer</a:t>
            </a:r>
            <a:r>
              <a:rPr lang="en-US" sz="2400" dirty="0" smtClean="0"/>
              <a:t> </a:t>
            </a:r>
            <a:r>
              <a:rPr lang="en-US" sz="2400" dirty="0" err="1" smtClean="0"/>
              <a:t>gelegenheid</a:t>
            </a:r>
            <a:r>
              <a:rPr lang="en-US" sz="2400" dirty="0" smtClean="0"/>
              <a:t> is </a:t>
            </a:r>
            <a:r>
              <a:rPr lang="en-US" sz="2400" dirty="0" err="1" smtClean="0"/>
              <a:t>beperkt</a:t>
            </a:r>
            <a:r>
              <a:rPr lang="en-US" sz="2400" dirty="0" smtClean="0"/>
              <a:t> </a:t>
            </a:r>
            <a:r>
              <a:rPr lang="en-US" sz="2400" dirty="0" err="1" smtClean="0"/>
              <a:t>naast</a:t>
            </a:r>
            <a:r>
              <a:rPr lang="en-US" sz="2400" dirty="0" smtClean="0"/>
              <a:t> </a:t>
            </a:r>
            <a:r>
              <a:rPr lang="en-US" sz="2400" dirty="0" smtClean="0"/>
              <a:t>het                                                          restaurant. In de </a:t>
            </a:r>
            <a:r>
              <a:rPr lang="en-US" sz="2400" dirty="0" err="1" smtClean="0"/>
              <a:t>nabije</a:t>
            </a:r>
            <a:r>
              <a:rPr lang="en-US" sz="2400" dirty="0" smtClean="0"/>
              <a:t> </a:t>
            </a:r>
            <a:r>
              <a:rPr lang="en-US" sz="2400" dirty="0" err="1" smtClean="0"/>
              <a:t>omgeving</a:t>
            </a:r>
            <a:r>
              <a:rPr lang="en-US" sz="2400" dirty="0" smtClean="0"/>
              <a:t> is </a:t>
            </a:r>
            <a:r>
              <a:rPr lang="en-US" sz="2400" dirty="0" err="1" smtClean="0"/>
              <a:t>parkeren</a:t>
            </a:r>
            <a:r>
              <a:rPr lang="en-US" sz="2400" dirty="0" smtClean="0"/>
              <a:t>                                                               </a:t>
            </a:r>
            <a:r>
              <a:rPr lang="en-US" sz="2400" dirty="0" err="1" smtClean="0"/>
              <a:t>geen</a:t>
            </a:r>
            <a:r>
              <a:rPr lang="en-US" sz="2400" dirty="0" smtClean="0"/>
              <a:t> problem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Goede</a:t>
            </a:r>
            <a:r>
              <a:rPr lang="en-US" sz="2400" dirty="0" smtClean="0"/>
              <a:t> </a:t>
            </a:r>
            <a:r>
              <a:rPr lang="en-US" sz="2400" dirty="0" err="1" smtClean="0"/>
              <a:t>bereikbaarheid</a:t>
            </a:r>
            <a:r>
              <a:rPr lang="en-US" sz="2400" dirty="0" smtClean="0"/>
              <a:t> </a:t>
            </a:r>
            <a:r>
              <a:rPr lang="en-US" sz="2400" dirty="0" smtClean="0"/>
              <a:t>met auto, </a:t>
            </a:r>
            <a:r>
              <a:rPr lang="en-US" sz="2400" dirty="0" err="1" smtClean="0"/>
              <a:t>fiets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OV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95" y="20962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145667"/>
            <a:ext cx="4118708" cy="27442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65382"/>
            <a:ext cx="10515600" cy="491158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dinerkaart</a:t>
            </a:r>
            <a:r>
              <a:rPr lang="en-US" sz="2400" dirty="0" smtClean="0"/>
              <a:t> met </a:t>
            </a:r>
            <a:r>
              <a:rPr lang="en-US" sz="2400" dirty="0" err="1" smtClean="0"/>
              <a:t>exclusieve</a:t>
            </a:r>
            <a:r>
              <a:rPr lang="en-US" sz="2400" dirty="0" smtClean="0"/>
              <a:t> </a:t>
            </a:r>
            <a:r>
              <a:rPr lang="en-US" sz="2400" dirty="0" err="1" smtClean="0"/>
              <a:t>gerechten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Luxe </a:t>
            </a:r>
            <a:r>
              <a:rPr lang="en-US" sz="2400" dirty="0" err="1" smtClean="0"/>
              <a:t>wijnen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smtClean="0"/>
              <a:t>elk </a:t>
            </a:r>
            <a:r>
              <a:rPr lang="en-US" sz="2400" dirty="0" err="1" smtClean="0"/>
              <a:t>gerecht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mooie</a:t>
            </a:r>
            <a:r>
              <a:rPr lang="en-US" sz="2400" dirty="0"/>
              <a:t> </a:t>
            </a:r>
            <a:r>
              <a:rPr lang="en-US" sz="2400" dirty="0" err="1" smtClean="0"/>
              <a:t>bijpassende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wijn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wijnarrangement</a:t>
            </a:r>
            <a:r>
              <a:rPr lang="en-US" sz="2400" dirty="0" smtClean="0"/>
              <a:t>)  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Likeuren</a:t>
            </a:r>
            <a:r>
              <a:rPr lang="en-US" sz="2400" dirty="0" smtClean="0"/>
              <a:t>, </a:t>
            </a:r>
            <a:r>
              <a:rPr lang="en-US" sz="2400" dirty="0" err="1" smtClean="0"/>
              <a:t>Wishkey</a:t>
            </a:r>
            <a:r>
              <a:rPr lang="en-US" sz="2400" dirty="0" smtClean="0"/>
              <a:t>, </a:t>
            </a:r>
            <a:r>
              <a:rPr lang="en-US" sz="2400" dirty="0" smtClean="0"/>
              <a:t>Port </a:t>
            </a:r>
            <a:r>
              <a:rPr lang="en-US" sz="2400" dirty="0" err="1" smtClean="0"/>
              <a:t>wijnen</a:t>
            </a:r>
            <a:endParaRPr lang="en-US" sz="2400" dirty="0" smtClean="0"/>
          </a:p>
          <a:p>
            <a:r>
              <a:rPr lang="en-US" sz="2400" dirty="0" err="1" smtClean="0"/>
              <a:t>Uit</a:t>
            </a:r>
            <a:r>
              <a:rPr lang="en-US" sz="2400" dirty="0" smtClean="0"/>
              <a:t> </a:t>
            </a:r>
            <a:r>
              <a:rPr lang="en-US" sz="2400" dirty="0" err="1" smtClean="0"/>
              <a:t>eten</a:t>
            </a:r>
            <a:r>
              <a:rPr lang="en-US" sz="2400" dirty="0" smtClean="0"/>
              <a:t> </a:t>
            </a:r>
            <a:r>
              <a:rPr lang="en-US" sz="2400" dirty="0" err="1" smtClean="0"/>
              <a:t>gaan</a:t>
            </a:r>
            <a:r>
              <a:rPr lang="en-US" sz="2400" dirty="0" smtClean="0"/>
              <a:t> is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beleving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Dieetwensen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toegepast</a:t>
            </a:r>
            <a:r>
              <a:rPr lang="en-US" sz="2400" dirty="0" smtClean="0"/>
              <a:t>    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Delicatessenzaak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hotel       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5" y="3696157"/>
            <a:ext cx="3040600" cy="30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Personeel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2" y="674688"/>
            <a:ext cx="3851282" cy="2265460"/>
          </a:xfrm>
        </p:spPr>
      </p:pic>
      <p:sp>
        <p:nvSpPr>
          <p:cNvPr id="5" name="Tekstvak 4"/>
          <p:cNvSpPr txBox="1"/>
          <p:nvPr/>
        </p:nvSpPr>
        <p:spPr>
          <a:xfrm>
            <a:off x="838200" y="1983346"/>
            <a:ext cx="61679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Goed</a:t>
            </a:r>
            <a:r>
              <a:rPr lang="en-US" sz="2400" dirty="0" smtClean="0"/>
              <a:t> </a:t>
            </a:r>
            <a:r>
              <a:rPr lang="en-US" sz="2400" dirty="0" err="1" smtClean="0"/>
              <a:t>geschoold</a:t>
            </a:r>
            <a:r>
              <a:rPr lang="en-US" sz="2400" dirty="0" smtClean="0"/>
              <a:t> </a:t>
            </a:r>
            <a:r>
              <a:rPr lang="en-US" sz="2400" dirty="0" err="1" smtClean="0"/>
              <a:t>personeel</a:t>
            </a:r>
            <a:r>
              <a:rPr lang="en-US" sz="2400" dirty="0" smtClean="0"/>
              <a:t>, </a:t>
            </a:r>
            <a:r>
              <a:rPr lang="en-US" sz="2400" dirty="0" err="1" smtClean="0"/>
              <a:t>zowel</a:t>
            </a:r>
            <a:r>
              <a:rPr lang="en-US" sz="2400" dirty="0" smtClean="0"/>
              <a:t> in de </a:t>
            </a:r>
            <a:r>
              <a:rPr lang="en-US" sz="2400" dirty="0" err="1" smtClean="0"/>
              <a:t>keuken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de </a:t>
            </a:r>
            <a:r>
              <a:rPr lang="en-US" sz="2400" dirty="0" err="1" smtClean="0"/>
              <a:t>gastheren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-dames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hoge</a:t>
            </a:r>
            <a:r>
              <a:rPr lang="en-US" sz="2400" dirty="0" smtClean="0"/>
              <a:t> </a:t>
            </a:r>
            <a:r>
              <a:rPr lang="en-US" sz="2400" dirty="0" err="1" smtClean="0"/>
              <a:t>eisen</a:t>
            </a:r>
            <a:r>
              <a:rPr lang="en-US" sz="2400" dirty="0" smtClean="0"/>
              <a:t> </a:t>
            </a:r>
            <a:r>
              <a:rPr lang="en-US" sz="2400" dirty="0" err="1" smtClean="0"/>
              <a:t>gesteld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inzet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motivatie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Personeel</a:t>
            </a:r>
            <a:r>
              <a:rPr lang="en-US" sz="2400" dirty="0" smtClean="0"/>
              <a:t> heft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verantwoordelijkheid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kwalitatief</a:t>
            </a:r>
            <a:r>
              <a:rPr lang="en-US" sz="2400" dirty="0" smtClean="0"/>
              <a:t> </a:t>
            </a:r>
            <a:r>
              <a:rPr lang="en-US" sz="2400" dirty="0" err="1" smtClean="0"/>
              <a:t>hoogwaardig</a:t>
            </a:r>
            <a:r>
              <a:rPr lang="en-US" sz="2400" dirty="0" smtClean="0"/>
              <a:t> product.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Mogelijkheid</a:t>
            </a:r>
            <a:r>
              <a:rPr lang="en-US" sz="2400" dirty="0" smtClean="0"/>
              <a:t> tot </a:t>
            </a:r>
            <a:r>
              <a:rPr lang="en-US" sz="2400" dirty="0" err="1" smtClean="0"/>
              <a:t>opleiding</a:t>
            </a:r>
            <a:r>
              <a:rPr lang="en-US" sz="2400" dirty="0" smtClean="0"/>
              <a:t> in het </a:t>
            </a:r>
            <a:r>
              <a:rPr lang="en-US" sz="2400" dirty="0" err="1" smtClean="0"/>
              <a:t>bedrijf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Promotie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</a:t>
            </a:r>
          </a:p>
          <a:p>
            <a:r>
              <a:rPr lang="en-US" dirty="0" smtClean="0"/>
              <a:t>Website </a:t>
            </a:r>
          </a:p>
          <a:p>
            <a:r>
              <a:rPr lang="en-US" dirty="0" err="1" smtClean="0"/>
              <a:t>Mond</a:t>
            </a:r>
            <a:r>
              <a:rPr lang="en-US" dirty="0" smtClean="0"/>
              <a:t> op </a:t>
            </a:r>
            <a:r>
              <a:rPr lang="en-US" dirty="0" err="1" smtClean="0"/>
              <a:t>mond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TV</a:t>
            </a:r>
          </a:p>
          <a:p>
            <a:r>
              <a:rPr lang="en-US" dirty="0" smtClean="0"/>
              <a:t>Bladen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46" y="728737"/>
            <a:ext cx="5268616" cy="2193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8" y="3286124"/>
            <a:ext cx="5835203" cy="3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42" y="489396"/>
            <a:ext cx="3286483" cy="32864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54" y="4015359"/>
            <a:ext cx="4786971" cy="269071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21217" y="2472744"/>
            <a:ext cx="2886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Verzorgd</a:t>
            </a:r>
            <a:r>
              <a:rPr lang="en-US" sz="2400" dirty="0" smtClean="0"/>
              <a:t> </a:t>
            </a:r>
            <a:r>
              <a:rPr lang="en-US" sz="2400" dirty="0" err="1" smtClean="0"/>
              <a:t>personeel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Logo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Pand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Gastvrijheid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Etc.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44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32" y="3446941"/>
            <a:ext cx="4411859" cy="247941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91" y="1593512"/>
            <a:ext cx="4201533" cy="28029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Prijs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Hoge</a:t>
            </a:r>
            <a:r>
              <a:rPr lang="en-US" sz="2400" dirty="0" smtClean="0"/>
              <a:t> </a:t>
            </a:r>
            <a:r>
              <a:rPr lang="en-US" sz="2400" dirty="0" err="1" smtClean="0"/>
              <a:t>prijzen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exclusieve</a:t>
            </a:r>
            <a:r>
              <a:rPr lang="en-US" sz="2400" dirty="0" smtClean="0"/>
              <a:t> </a:t>
            </a:r>
            <a:r>
              <a:rPr lang="en-US" sz="2400" dirty="0" err="1" smtClean="0"/>
              <a:t>gerechten</a:t>
            </a:r>
            <a:endParaRPr lang="en-US" sz="2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Plaats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Zit </a:t>
            </a:r>
            <a:r>
              <a:rPr lang="en-US" sz="2400" dirty="0" err="1" smtClean="0"/>
              <a:t>regelmatig</a:t>
            </a:r>
            <a:r>
              <a:rPr lang="en-US" sz="2400" dirty="0" smtClean="0"/>
              <a:t> in </a:t>
            </a:r>
            <a:r>
              <a:rPr lang="en-US" sz="2400" dirty="0" smtClean="0"/>
              <a:t>de </a:t>
            </a:r>
            <a:r>
              <a:rPr lang="en-US" sz="2400" dirty="0" err="1" smtClean="0"/>
              <a:t>binnenstad</a:t>
            </a:r>
            <a:r>
              <a:rPr lang="en-US" sz="2400" dirty="0" smtClean="0"/>
              <a:t> </a:t>
            </a:r>
            <a:r>
              <a:rPr lang="en-US" sz="2400" dirty="0" smtClean="0"/>
              <a:t>maar </a:t>
            </a:r>
            <a:r>
              <a:rPr lang="en-US" sz="2400" dirty="0" smtClean="0"/>
              <a:t>met name</a:t>
            </a:r>
            <a:r>
              <a:rPr lang="en-US" sz="2400" dirty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bedrijven</a:t>
            </a:r>
            <a:r>
              <a:rPr lang="nl-NL" sz="2400" dirty="0" smtClean="0"/>
              <a:t>terreinen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langs</a:t>
            </a:r>
            <a:r>
              <a:rPr lang="en-US" sz="2400" dirty="0" smtClean="0"/>
              <a:t> de </a:t>
            </a:r>
            <a:r>
              <a:rPr lang="en-US" sz="2400" dirty="0" err="1" smtClean="0"/>
              <a:t>snelweg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smtClean="0"/>
              <a:t>is in de </a:t>
            </a:r>
            <a:r>
              <a:rPr lang="en-US" sz="2400" dirty="0" err="1" smtClean="0"/>
              <a:t>meeste</a:t>
            </a:r>
            <a:r>
              <a:rPr lang="en-US" sz="2400" dirty="0" smtClean="0"/>
              <a:t> </a:t>
            </a:r>
            <a:r>
              <a:rPr lang="en-US" sz="2400" dirty="0" err="1" smtClean="0"/>
              <a:t>gevallen</a:t>
            </a:r>
            <a:r>
              <a:rPr lang="en-US" sz="2400" dirty="0" smtClean="0"/>
              <a:t> </a:t>
            </a:r>
            <a:r>
              <a:rPr lang="en-US" sz="2400" dirty="0" err="1" smtClean="0"/>
              <a:t>genoeg</a:t>
            </a:r>
            <a:r>
              <a:rPr lang="en-US" sz="2400" dirty="0" smtClean="0"/>
              <a:t>                                                                 </a:t>
            </a:r>
            <a:r>
              <a:rPr lang="en-US" sz="2400" dirty="0" err="1" smtClean="0"/>
              <a:t>parkeergelegenheid</a:t>
            </a:r>
            <a:r>
              <a:rPr lang="en-US" sz="2400" dirty="0" smtClean="0"/>
              <a:t>. De </a:t>
            </a:r>
            <a:r>
              <a:rPr lang="en-US" sz="2400" dirty="0" err="1" smtClean="0"/>
              <a:t>binnenstad</a:t>
            </a:r>
            <a:r>
              <a:rPr lang="en-US" sz="2400" dirty="0" smtClean="0"/>
              <a:t> is                                                         </a:t>
            </a:r>
            <a:r>
              <a:rPr lang="en-US" sz="2400" dirty="0" err="1" smtClean="0"/>
              <a:t>voetgangersgebied</a:t>
            </a:r>
            <a:r>
              <a:rPr lang="en-US" sz="2400" dirty="0" smtClean="0"/>
              <a:t>. </a:t>
            </a:r>
            <a:r>
              <a:rPr lang="en-US" sz="2400" dirty="0" err="1" smtClean="0"/>
              <a:t>Hiervoor</a:t>
            </a:r>
            <a:r>
              <a:rPr lang="en-US" sz="2400" dirty="0" smtClean="0"/>
              <a:t> is </a:t>
            </a:r>
            <a:r>
              <a:rPr lang="en-US" sz="2400" dirty="0" err="1" smtClean="0"/>
              <a:t>geen</a:t>
            </a:r>
            <a:r>
              <a:rPr lang="en-US" sz="2400" dirty="0" smtClean="0"/>
              <a:t>                                                             </a:t>
            </a:r>
            <a:r>
              <a:rPr lang="en-US" sz="2400" dirty="0" err="1" smtClean="0"/>
              <a:t>parkeergelegenheid</a:t>
            </a:r>
            <a:r>
              <a:rPr lang="en-US" sz="2400" dirty="0" smtClean="0"/>
              <a:t> </a:t>
            </a:r>
            <a:r>
              <a:rPr lang="en-US" sz="2400" dirty="0" err="1" smtClean="0"/>
              <a:t>nodig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Bereikbaarheid</a:t>
            </a:r>
            <a:r>
              <a:rPr lang="en-US" sz="2400" dirty="0" smtClean="0"/>
              <a:t> is </a:t>
            </a:r>
            <a:r>
              <a:rPr lang="en-US" sz="2400" dirty="0" err="1" smtClean="0"/>
              <a:t>goed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17" y="2521528"/>
            <a:ext cx="5895547" cy="39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Product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porties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dirty="0" err="1" smtClean="0"/>
              <a:t>astfood</a:t>
            </a:r>
            <a:endParaRPr lang="en-US" dirty="0" smtClean="0"/>
          </a:p>
          <a:p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standaardmenu’s</a:t>
            </a:r>
            <a:endParaRPr lang="en-US" dirty="0" smtClean="0"/>
          </a:p>
          <a:p>
            <a:r>
              <a:rPr lang="en-US" dirty="0" err="1" smtClean="0"/>
              <a:t>Standaard</a:t>
            </a:r>
            <a:r>
              <a:rPr lang="en-US" dirty="0" smtClean="0"/>
              <a:t> </a:t>
            </a:r>
            <a:r>
              <a:rPr lang="en-US" dirty="0" err="1" smtClean="0"/>
              <a:t>gerechten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dieetwensen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Frisdranken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Eten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op </a:t>
            </a:r>
            <a:r>
              <a:rPr lang="en-US" dirty="0" err="1" smtClean="0"/>
              <a:t>tafel</a:t>
            </a:r>
            <a:r>
              <a:rPr lang="en-US" dirty="0" smtClean="0"/>
              <a:t> op tray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2522314"/>
            <a:ext cx="52863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280</Words>
  <Application>Microsoft Office PowerPoint</Application>
  <PresentationFormat>Breedbeeld</PresentationFormat>
  <Paragraphs>86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</vt:lpstr>
      <vt:lpstr>Plaats </vt:lpstr>
      <vt:lpstr>Producten </vt:lpstr>
      <vt:lpstr>Personeel </vt:lpstr>
      <vt:lpstr>Promotie </vt:lpstr>
      <vt:lpstr>Presentatie </vt:lpstr>
      <vt:lpstr>Prijs </vt:lpstr>
      <vt:lpstr>Plaats </vt:lpstr>
      <vt:lpstr>Product </vt:lpstr>
      <vt:lpstr>Personeel</vt:lpstr>
      <vt:lpstr>Promotie </vt:lpstr>
      <vt:lpstr>Presentatie </vt:lpstr>
      <vt:lpstr>Prijs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hanita schilder</dc:creator>
  <cp:lastModifiedBy>Annoeschka Turksema</cp:lastModifiedBy>
  <cp:revision>23</cp:revision>
  <dcterms:created xsi:type="dcterms:W3CDTF">2017-11-15T07:55:55Z</dcterms:created>
  <dcterms:modified xsi:type="dcterms:W3CDTF">2019-11-12T10:41:32Z</dcterms:modified>
</cp:coreProperties>
</file>